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3" r:id="rId3"/>
    <p:sldId id="257" r:id="rId4"/>
    <p:sldId id="264" r:id="rId5"/>
    <p:sldId id="258" r:id="rId6"/>
    <p:sldId id="260" r:id="rId7"/>
    <p:sldId id="262" r:id="rId8"/>
    <p:sldId id="261" r:id="rId9"/>
    <p:sldId id="265" r:id="rId10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11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 smtClean="0"/>
              <a:t>클릭하여 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4BFE92-EE7D-4EE7-94D5-47B6E8C64084}" type="datetimeFigureOut">
              <a:rPr lang="ko-KR" altLang="en-US" smtClean="0"/>
              <a:t>2019-06-17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1F502-277A-4E09-BC64-8C5DD39B717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609223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4BFE92-EE7D-4EE7-94D5-47B6E8C64084}" type="datetimeFigureOut">
              <a:rPr lang="ko-KR" altLang="en-US" smtClean="0"/>
              <a:t>2019-06-17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1F502-277A-4E09-BC64-8C5DD39B717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676237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4BFE92-EE7D-4EE7-94D5-47B6E8C64084}" type="datetimeFigureOut">
              <a:rPr lang="ko-KR" altLang="en-US" smtClean="0"/>
              <a:t>2019-06-17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1F502-277A-4E09-BC64-8C5DD39B717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782550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4BFE92-EE7D-4EE7-94D5-47B6E8C64084}" type="datetimeFigureOut">
              <a:rPr lang="ko-KR" altLang="en-US" smtClean="0"/>
              <a:t>2019-06-17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1F502-277A-4E09-BC64-8C5DD39B717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870605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4BFE92-EE7D-4EE7-94D5-47B6E8C64084}" type="datetimeFigureOut">
              <a:rPr lang="ko-KR" altLang="en-US" smtClean="0"/>
              <a:t>2019-06-17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1F502-277A-4E09-BC64-8C5DD39B717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36775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4BFE92-EE7D-4EE7-94D5-47B6E8C64084}" type="datetimeFigureOut">
              <a:rPr lang="ko-KR" altLang="en-US" smtClean="0"/>
              <a:t>2019-06-17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1F502-277A-4E09-BC64-8C5DD39B717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213682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4BFE92-EE7D-4EE7-94D5-47B6E8C64084}" type="datetimeFigureOut">
              <a:rPr lang="ko-KR" altLang="en-US" smtClean="0"/>
              <a:t>2019-06-17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1F502-277A-4E09-BC64-8C5DD39B717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416812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4BFE92-EE7D-4EE7-94D5-47B6E8C64084}" type="datetimeFigureOut">
              <a:rPr lang="ko-KR" altLang="en-US" smtClean="0"/>
              <a:t>2019-06-17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1F502-277A-4E09-BC64-8C5DD39B717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206837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4BFE92-EE7D-4EE7-94D5-47B6E8C64084}" type="datetimeFigureOut">
              <a:rPr lang="ko-KR" altLang="en-US" smtClean="0"/>
              <a:t>2019-06-17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1F502-277A-4E09-BC64-8C5DD39B717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892270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4BFE92-EE7D-4EE7-94D5-47B6E8C64084}" type="datetimeFigureOut">
              <a:rPr lang="ko-KR" altLang="en-US" smtClean="0"/>
              <a:t>2019-06-17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1F502-277A-4E09-BC64-8C5DD39B717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520393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4BFE92-EE7D-4EE7-94D5-47B6E8C64084}" type="datetimeFigureOut">
              <a:rPr lang="ko-KR" altLang="en-US" smtClean="0"/>
              <a:t>2019-06-17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1F502-277A-4E09-BC64-8C5DD39B717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588952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4BFE92-EE7D-4EE7-94D5-47B6E8C64084}" type="datetimeFigureOut">
              <a:rPr lang="ko-KR" altLang="en-US" smtClean="0"/>
              <a:t>2019-06-17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F1F502-277A-4E09-BC64-8C5DD39B717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770095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data.go.kr/dataset/3038489/fileData.do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ko-KR" dirty="0" smtClean="0"/>
              <a:t>R</a:t>
            </a:r>
            <a:r>
              <a:rPr lang="ko-KR" altLang="en-US" dirty="0" smtClean="0"/>
              <a:t>데이터 분석</a:t>
            </a:r>
            <a:endParaRPr lang="ko-KR" altLang="en-US" dirty="0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ko-KR" dirty="0" smtClean="0"/>
              <a:t>20152495 </a:t>
            </a:r>
            <a:r>
              <a:rPr lang="ko-KR" altLang="en-US" dirty="0" smtClean="0"/>
              <a:t>김준혁</a:t>
            </a:r>
            <a:endParaRPr lang="en-US" altLang="ko-KR" dirty="0" smtClean="0"/>
          </a:p>
        </p:txBody>
      </p:sp>
    </p:spTree>
    <p:extLst>
      <p:ext uri="{BB962C8B-B14F-4D97-AF65-F5344CB8AC3E}">
        <p14:creationId xmlns:p14="http://schemas.microsoft.com/office/powerpoint/2010/main" val="887766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데이터 분석의 목적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ko-KR" altLang="en-US" dirty="0" smtClean="0"/>
              <a:t>전국 </a:t>
            </a:r>
            <a:r>
              <a:rPr lang="ko-KR" altLang="en-US" smtClean="0"/>
              <a:t>교통사고 가해자의 합계를 통해 교통사고가 가장 많이 일어나는 곳과 연령별 가해자를 확인</a:t>
            </a:r>
            <a:endParaRPr lang="en-US" altLang="ko-KR" dirty="0" smtClean="0"/>
          </a:p>
          <a:p>
            <a:endParaRPr lang="en-US" altLang="ko-KR" dirty="0"/>
          </a:p>
          <a:p>
            <a:r>
              <a:rPr lang="ko-KR" altLang="en-US" dirty="0"/>
              <a:t>도로교통공단</a:t>
            </a:r>
            <a:r>
              <a:rPr lang="en-US" altLang="ko-KR" dirty="0"/>
              <a:t>_</a:t>
            </a:r>
            <a:r>
              <a:rPr lang="ko-KR" altLang="en-US" dirty="0"/>
              <a:t>시도</a:t>
            </a:r>
            <a:r>
              <a:rPr lang="en-US" altLang="ko-KR" dirty="0"/>
              <a:t>_</a:t>
            </a:r>
            <a:r>
              <a:rPr lang="ko-KR" altLang="en-US" dirty="0" err="1" smtClean="0"/>
              <a:t>시군구별</a:t>
            </a:r>
            <a:r>
              <a:rPr lang="en-US" altLang="ko-KR" dirty="0"/>
              <a:t>_</a:t>
            </a:r>
            <a:r>
              <a:rPr lang="ko-KR" altLang="en-US" dirty="0" err="1" smtClean="0"/>
              <a:t>가해운전자</a:t>
            </a:r>
            <a:r>
              <a:rPr lang="en-US" altLang="ko-KR" dirty="0"/>
              <a:t>_</a:t>
            </a:r>
            <a:r>
              <a:rPr lang="ko-KR" altLang="en-US" dirty="0"/>
              <a:t>연령층별</a:t>
            </a:r>
            <a:r>
              <a:rPr lang="en-US" altLang="ko-KR" dirty="0"/>
              <a:t>_</a:t>
            </a:r>
            <a:r>
              <a:rPr lang="ko-KR" altLang="en-US" dirty="0"/>
              <a:t>교통사고</a:t>
            </a:r>
            <a:r>
              <a:rPr lang="en-US" altLang="ko-KR" dirty="0"/>
              <a:t>(2018) -</a:t>
            </a:r>
            <a:r>
              <a:rPr lang="en-US" altLang="ko-KR" dirty="0">
                <a:hlinkClick r:id="rId2"/>
              </a:rPr>
              <a:t>https://www.data.go.kr/dataset/3038489/fileData.do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745323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전국 교통사고 연령별 가해자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ko-KR" altLang="en-US" dirty="0" smtClean="0"/>
              <a:t>전국 연령별 교통사고 가해자</a:t>
            </a:r>
            <a:r>
              <a:rPr lang="en-US" altLang="ko-KR" dirty="0" smtClean="0"/>
              <a:t>(</a:t>
            </a:r>
            <a:r>
              <a:rPr lang="ko-KR" altLang="en-US" dirty="0" smtClean="0"/>
              <a:t>막대 그래프</a:t>
            </a:r>
            <a:r>
              <a:rPr lang="en-US" altLang="ko-KR" dirty="0" smtClean="0"/>
              <a:t>)</a:t>
            </a:r>
          </a:p>
          <a:p>
            <a:endParaRPr lang="en-US" altLang="ko-KR" dirty="0"/>
          </a:p>
          <a:p>
            <a:r>
              <a:rPr lang="ko-KR" altLang="en-US" dirty="0" smtClean="0"/>
              <a:t>전국 시도별 교통사고 가해자 인원</a:t>
            </a:r>
            <a:r>
              <a:rPr lang="en-US" altLang="ko-KR" dirty="0" smtClean="0"/>
              <a:t>(</a:t>
            </a:r>
            <a:r>
              <a:rPr lang="ko-KR" altLang="en-US" dirty="0" smtClean="0"/>
              <a:t>지도</a:t>
            </a:r>
            <a:r>
              <a:rPr lang="en-US" altLang="ko-KR" dirty="0" smtClean="0"/>
              <a:t>)</a:t>
            </a:r>
          </a:p>
          <a:p>
            <a:endParaRPr lang="en-US" altLang="ko-KR" dirty="0"/>
          </a:p>
          <a:p>
            <a:r>
              <a:rPr lang="ko-KR" altLang="en-US" dirty="0"/>
              <a:t>전국 대비 각 시도의 가해자 </a:t>
            </a:r>
            <a:r>
              <a:rPr lang="ko-KR" altLang="en-US" dirty="0" smtClean="0"/>
              <a:t>백분율</a:t>
            </a:r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475746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전국 교통사고 가해 운전자 연령</a:t>
            </a:r>
            <a:endParaRPr lang="ko-KR" altLang="en-US" dirty="0"/>
          </a:p>
        </p:txBody>
      </p:sp>
      <p:pic>
        <p:nvPicPr>
          <p:cNvPr id="5" name="내용 개체 틀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2850" y="1690688"/>
            <a:ext cx="5677692" cy="2800741"/>
          </a:xfrm>
        </p:spPr>
      </p:pic>
      <p:pic>
        <p:nvPicPr>
          <p:cNvPr id="4" name="그림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690688"/>
            <a:ext cx="4964650" cy="45578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3404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제목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ko-KR" altLang="en-US" dirty="0" smtClean="0"/>
              <a:t>전국 연령별 교통사고 가해자 합계</a:t>
            </a:r>
            <a:endParaRPr lang="ko-KR" alt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700088" y="1880632"/>
            <a:ext cx="4429125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/>
              <a:t>Sum</a:t>
            </a:r>
            <a:r>
              <a:rPr lang="ko-KR" altLang="en-US" dirty="0"/>
              <a:t>한 결과를 </a:t>
            </a:r>
            <a:r>
              <a:rPr lang="en-US" altLang="ko-KR" dirty="0"/>
              <a:t>accident</a:t>
            </a:r>
            <a:r>
              <a:rPr lang="ko-KR" altLang="en-US" dirty="0"/>
              <a:t>에 가해자총합으로 데이터 </a:t>
            </a:r>
            <a:r>
              <a:rPr lang="ko-KR" altLang="en-US" dirty="0" smtClean="0"/>
              <a:t>프레임 생성 후 </a:t>
            </a:r>
            <a:endParaRPr lang="en-US" altLang="ko-KR" dirty="0"/>
          </a:p>
          <a:p>
            <a:r>
              <a:rPr lang="en-US" altLang="ko-KR" dirty="0" err="1" smtClean="0"/>
              <a:t>sampletext_sum</a:t>
            </a:r>
            <a:r>
              <a:rPr lang="en-US" altLang="ko-KR" dirty="0" smtClean="0"/>
              <a:t> </a:t>
            </a:r>
            <a:r>
              <a:rPr lang="en-US" altLang="ko-KR" dirty="0"/>
              <a:t>&lt;- </a:t>
            </a:r>
            <a:r>
              <a:rPr lang="en-US" altLang="ko-KR" dirty="0" err="1" smtClean="0"/>
              <a:t>bind_rows</a:t>
            </a:r>
            <a:r>
              <a:rPr lang="en-US" altLang="ko-KR" dirty="0" smtClean="0"/>
              <a:t>(</a:t>
            </a:r>
            <a:r>
              <a:rPr lang="en-US" altLang="ko-KR" dirty="0" err="1" smtClean="0"/>
              <a:t>sampletext</a:t>
            </a:r>
            <a:r>
              <a:rPr lang="en-US" altLang="ko-KR" dirty="0" smtClean="0"/>
              <a:t>, accident)</a:t>
            </a:r>
          </a:p>
          <a:p>
            <a:r>
              <a:rPr lang="en-US" altLang="ko-KR" dirty="0" err="1" smtClean="0"/>
              <a:t>Sampletext_sum</a:t>
            </a:r>
            <a:r>
              <a:rPr lang="ko-KR" altLang="en-US" dirty="0" smtClean="0"/>
              <a:t>에 </a:t>
            </a:r>
            <a:r>
              <a:rPr lang="en-US" altLang="ko-KR" dirty="0" err="1" smtClean="0"/>
              <a:t>sampletext</a:t>
            </a:r>
            <a:r>
              <a:rPr lang="ko-KR" altLang="en-US" dirty="0" smtClean="0"/>
              <a:t>와 </a:t>
            </a:r>
            <a:r>
              <a:rPr lang="en-US" altLang="ko-KR" dirty="0" smtClean="0"/>
              <a:t>accident </a:t>
            </a:r>
            <a:r>
              <a:rPr lang="ko-KR" altLang="en-US" dirty="0" smtClean="0"/>
              <a:t>를 상하로 합체</a:t>
            </a:r>
            <a:endParaRPr lang="en-US" altLang="ko-KR" dirty="0" smtClean="0"/>
          </a:p>
          <a:p>
            <a:r>
              <a:rPr lang="en-US" altLang="ko-KR" dirty="0" err="1"/>
              <a:t>sampletext_sum</a:t>
            </a:r>
            <a:r>
              <a:rPr lang="en-US" altLang="ko-KR" dirty="0"/>
              <a:t> &lt;- </a:t>
            </a:r>
            <a:r>
              <a:rPr lang="en-US" altLang="ko-KR" dirty="0" err="1" smtClean="0"/>
              <a:t>bind_rows</a:t>
            </a:r>
            <a:r>
              <a:rPr lang="en-US" altLang="ko-KR" dirty="0" smtClean="0"/>
              <a:t>(</a:t>
            </a:r>
            <a:r>
              <a:rPr lang="en-US" altLang="ko-KR" dirty="0" err="1" smtClean="0"/>
              <a:t>sampletext_sum</a:t>
            </a:r>
            <a:r>
              <a:rPr lang="en-US" altLang="ko-KR" dirty="0" smtClean="0"/>
              <a:t>, </a:t>
            </a:r>
            <a:r>
              <a:rPr lang="en-US" altLang="ko-KR" dirty="0"/>
              <a:t>accident</a:t>
            </a:r>
            <a:r>
              <a:rPr lang="en-US" altLang="ko-KR" dirty="0" smtClean="0"/>
              <a:t>)</a:t>
            </a:r>
          </a:p>
          <a:p>
            <a:r>
              <a:rPr lang="en-US" altLang="ko-KR" dirty="0" err="1" smtClean="0"/>
              <a:t>Sampletext_sum</a:t>
            </a:r>
            <a:r>
              <a:rPr lang="ko-KR" altLang="en-US" dirty="0" smtClean="0"/>
              <a:t>에 </a:t>
            </a:r>
            <a:r>
              <a:rPr lang="en-US" altLang="ko-KR" dirty="0" err="1" smtClean="0"/>
              <a:t>sampetext_sum</a:t>
            </a:r>
            <a:r>
              <a:rPr lang="ko-KR" altLang="en-US" dirty="0" smtClean="0"/>
              <a:t>과 </a:t>
            </a:r>
            <a:r>
              <a:rPr lang="en-US" altLang="ko-KR" dirty="0" smtClean="0"/>
              <a:t>accident </a:t>
            </a:r>
            <a:r>
              <a:rPr lang="ko-KR" altLang="en-US" dirty="0" smtClean="0"/>
              <a:t>를 상하로 합체해 기존에 없던 가해자 합계를 변수를 추가하였다</a:t>
            </a:r>
            <a:r>
              <a:rPr lang="en-US" altLang="ko-KR" dirty="0" smtClean="0"/>
              <a:t>.</a:t>
            </a:r>
            <a:endParaRPr lang="en-US" altLang="ko-KR" dirty="0"/>
          </a:p>
        </p:txBody>
      </p:sp>
      <p:pic>
        <p:nvPicPr>
          <p:cNvPr id="9" name="그림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9527" y="1880632"/>
            <a:ext cx="5850162" cy="1934131"/>
          </a:xfrm>
          <a:prstGeom prst="rect">
            <a:avLst/>
          </a:prstGeom>
        </p:spPr>
      </p:pic>
      <p:sp>
        <p:nvSpPr>
          <p:cNvPr id="10" name="내용 개체 틀 2"/>
          <p:cNvSpPr>
            <a:spLocks noGrp="1"/>
          </p:cNvSpPr>
          <p:nvPr>
            <p:ph idx="1"/>
          </p:nvPr>
        </p:nvSpPr>
        <p:spPr>
          <a:xfrm>
            <a:off x="700088" y="5364581"/>
            <a:ext cx="6975720" cy="477000"/>
          </a:xfrm>
        </p:spPr>
        <p:txBody>
          <a:bodyPr>
            <a:normAutofit/>
          </a:bodyPr>
          <a:lstStyle/>
          <a:p>
            <a:r>
              <a:rPr lang="ko-KR" altLang="en-US" dirty="0" err="1" smtClean="0"/>
              <a:t>전국연령별</a:t>
            </a:r>
            <a:r>
              <a:rPr lang="ko-KR" altLang="en-US" dirty="0" smtClean="0"/>
              <a:t> 가해자 합계 </a:t>
            </a:r>
            <a:r>
              <a:rPr lang="en-US" altLang="ko-KR" dirty="0" smtClean="0"/>
              <a:t>html </a:t>
            </a:r>
            <a:r>
              <a:rPr lang="ko-KR" altLang="en-US" dirty="0" smtClean="0"/>
              <a:t>파일 첨부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531354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전국 시도별 교통사고 가해자 인원</a:t>
            </a:r>
            <a:endParaRPr lang="ko-KR" alt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719584" y="5595110"/>
            <a:ext cx="412957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800" err="1" smtClean="0"/>
              <a:t>전국맵</a:t>
            </a:r>
            <a:r>
              <a:rPr lang="ko-KR" altLang="en-US" sz="2800" dirty="0" smtClean="0"/>
              <a:t> </a:t>
            </a:r>
            <a:r>
              <a:rPr lang="en-US" altLang="ko-KR" sz="2800" dirty="0" smtClean="0"/>
              <a:t>html</a:t>
            </a:r>
            <a:r>
              <a:rPr lang="ko-KR" altLang="en-US" sz="2800" dirty="0" smtClean="0"/>
              <a:t>첨부</a:t>
            </a:r>
            <a:endParaRPr lang="en-US" altLang="ko-KR" sz="2800" dirty="0" smtClean="0"/>
          </a:p>
        </p:txBody>
      </p:sp>
      <p:pic>
        <p:nvPicPr>
          <p:cNvPr id="3" name="그림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9584" y="3008467"/>
            <a:ext cx="2591162" cy="762106"/>
          </a:xfrm>
          <a:prstGeom prst="rect">
            <a:avLst/>
          </a:prstGeom>
        </p:spPr>
      </p:pic>
      <p:pic>
        <p:nvPicPr>
          <p:cNvPr id="4" name="그림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4473" y="1369938"/>
            <a:ext cx="3200847" cy="1638529"/>
          </a:xfrm>
          <a:prstGeom prst="rect">
            <a:avLst/>
          </a:prstGeom>
        </p:spPr>
      </p:pic>
      <p:pic>
        <p:nvPicPr>
          <p:cNvPr id="6" name="그림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10714" y="1369938"/>
            <a:ext cx="2229161" cy="4172532"/>
          </a:xfrm>
          <a:prstGeom prst="rect">
            <a:avLst/>
          </a:prstGeom>
        </p:spPr>
      </p:pic>
      <p:pic>
        <p:nvPicPr>
          <p:cNvPr id="7" name="그림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737" y="1412449"/>
            <a:ext cx="2837736" cy="46636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7551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전국 대비 각 시도의 가해자 백분율</a:t>
            </a:r>
          </a:p>
        </p:txBody>
      </p:sp>
      <p:pic>
        <p:nvPicPr>
          <p:cNvPr id="4" name="내용 개체 틀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867" y="1690688"/>
            <a:ext cx="3476340" cy="4351338"/>
          </a:xfrm>
        </p:spPr>
      </p:pic>
      <p:pic>
        <p:nvPicPr>
          <p:cNvPr id="5" name="그림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1254" y="1565748"/>
            <a:ext cx="4420217" cy="1533739"/>
          </a:xfrm>
          <a:prstGeom prst="rect">
            <a:avLst/>
          </a:prstGeom>
        </p:spPr>
      </p:pic>
      <p:pic>
        <p:nvPicPr>
          <p:cNvPr id="6" name="그림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9697" y="1607561"/>
            <a:ext cx="1686160" cy="41915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8767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전국 대비 각 시도의 가해자 백분율</a:t>
            </a:r>
            <a:endParaRPr lang="en-US" altLang="ko-KR" dirty="0"/>
          </a:p>
        </p:txBody>
      </p:sp>
      <p:pic>
        <p:nvPicPr>
          <p:cNvPr id="6" name="내용 개체 틀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815" y="1690688"/>
            <a:ext cx="9757409" cy="4351338"/>
          </a:xfrm>
        </p:spPr>
      </p:pic>
    </p:spTree>
    <p:extLst>
      <p:ext uri="{BB962C8B-B14F-4D97-AF65-F5344CB8AC3E}">
        <p14:creationId xmlns:p14="http://schemas.microsoft.com/office/powerpoint/2010/main" val="908696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분석 결과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/>
              <a:t>51~60</a:t>
            </a:r>
            <a:r>
              <a:rPr lang="ko-KR" altLang="en-US" dirty="0" smtClean="0"/>
              <a:t>세의 교통사고 가해자가 가장 많았다</a:t>
            </a:r>
            <a:r>
              <a:rPr lang="en-US" altLang="ko-KR" dirty="0" smtClean="0"/>
              <a:t>.</a:t>
            </a:r>
          </a:p>
          <a:p>
            <a:r>
              <a:rPr lang="ko-KR" altLang="en-US" dirty="0" smtClean="0"/>
              <a:t>전국에서 경기도의 교통사고가 가장 많이 발생하였다</a:t>
            </a:r>
            <a:r>
              <a:rPr lang="en-US" altLang="ko-KR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330333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602</TotalTime>
  <Words>162</Words>
  <Application>Microsoft Office PowerPoint</Application>
  <PresentationFormat>와이드스크린</PresentationFormat>
  <Paragraphs>27</Paragraphs>
  <Slides>9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2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9</vt:i4>
      </vt:variant>
    </vt:vector>
  </HeadingPairs>
  <TitlesOfParts>
    <vt:vector size="12" baseType="lpstr">
      <vt:lpstr>맑은 고딕</vt:lpstr>
      <vt:lpstr>Arial</vt:lpstr>
      <vt:lpstr>Office 테마</vt:lpstr>
      <vt:lpstr>R데이터 분석</vt:lpstr>
      <vt:lpstr>데이터 분석의 목적</vt:lpstr>
      <vt:lpstr>전국 교통사고 연령별 가해자</vt:lpstr>
      <vt:lpstr>전국 교통사고 가해 운전자 연령</vt:lpstr>
      <vt:lpstr>전국 연령별 교통사고 가해자 합계</vt:lpstr>
      <vt:lpstr>전국 시도별 교통사고 가해자 인원</vt:lpstr>
      <vt:lpstr>전국 대비 각 시도의 가해자 백분율</vt:lpstr>
      <vt:lpstr>전국 대비 각 시도의 가해자 백분율</vt:lpstr>
      <vt:lpstr>분석 결과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R데이터 분석</dc:title>
  <dc:creator>김 준혁</dc:creator>
  <cp:lastModifiedBy>Admin</cp:lastModifiedBy>
  <cp:revision>51</cp:revision>
  <dcterms:created xsi:type="dcterms:W3CDTF">2019-06-06T01:38:13Z</dcterms:created>
  <dcterms:modified xsi:type="dcterms:W3CDTF">2019-06-17T03:14:26Z</dcterms:modified>
</cp:coreProperties>
</file>